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AE7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/>
    <p:restoredTop sz="95821" autoAdjust="0"/>
  </p:normalViewPr>
  <p:slideViewPr>
    <p:cSldViewPr snapToObjects="1">
      <p:cViewPr varScale="1">
        <p:scale>
          <a:sx n="89" d="100"/>
          <a:sy n="89" d="100"/>
        </p:scale>
        <p:origin x="-20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5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1DBE7-9679-534A-AA68-0DF17D90B2B0}" type="datetimeFigureOut">
              <a:rPr lang="en-US" smtClean="0"/>
              <a:t>3/18/13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1E49B-54A7-9D4A-AFDB-449C4015D6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E49B-54A7-9D4A-AFDB-449C4015D6E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7F9-BF9C-0B41-84B9-121DFF507F53}" type="datetimeFigureOut">
              <a:rPr lang="en-US" smtClean="0"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7A5-E0CA-6746-897C-DB5183431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7F9-BF9C-0B41-84B9-121DFF507F53}" type="datetimeFigureOut">
              <a:rPr lang="en-US" smtClean="0"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7A5-E0CA-6746-897C-DB5183431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7F9-BF9C-0B41-84B9-121DFF507F53}" type="datetimeFigureOut">
              <a:rPr lang="en-US" smtClean="0"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7A5-E0CA-6746-897C-DB5183431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7F9-BF9C-0B41-84B9-121DFF507F53}" type="datetimeFigureOut">
              <a:rPr lang="en-US" smtClean="0"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7A5-E0CA-6746-897C-DB5183431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7F9-BF9C-0B41-84B9-121DFF507F53}" type="datetimeFigureOut">
              <a:rPr lang="en-US" smtClean="0"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7A5-E0CA-6746-897C-DB5183431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7F9-BF9C-0B41-84B9-121DFF507F53}" type="datetimeFigureOut">
              <a:rPr lang="en-US" smtClean="0"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7A5-E0CA-6746-897C-DB5183431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7F9-BF9C-0B41-84B9-121DFF507F53}" type="datetimeFigureOut">
              <a:rPr lang="en-US" smtClean="0"/>
              <a:t>3/18/13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7A5-E0CA-6746-897C-DB5183431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7F9-BF9C-0B41-84B9-121DFF507F53}" type="datetimeFigureOut">
              <a:rPr lang="en-US" smtClean="0"/>
              <a:t>3/18/13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7A5-E0CA-6746-897C-DB5183431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7F9-BF9C-0B41-84B9-121DFF507F53}" type="datetimeFigureOut">
              <a:rPr lang="en-US" smtClean="0"/>
              <a:t>3/18/13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7A5-E0CA-6746-897C-DB5183431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7F9-BF9C-0B41-84B9-121DFF507F53}" type="datetimeFigureOut">
              <a:rPr lang="en-US" smtClean="0"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7A5-E0CA-6746-897C-DB5183431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67F9-BF9C-0B41-84B9-121DFF507F53}" type="datetimeFigureOut">
              <a:rPr lang="en-US" smtClean="0"/>
              <a:t>3/18/13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87A5-E0CA-6746-897C-DB51834317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67F9-BF9C-0B41-84B9-121DFF507F53}" type="datetimeFigureOut">
              <a:rPr lang="en-US" smtClean="0"/>
              <a:t>3/18/13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87A5-E0CA-6746-897C-DB51834317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14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This is the title of the event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Second line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048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AE775"/>
                </a:solidFill>
              </a:rPr>
              <a:t>Details of the event</a:t>
            </a:r>
          </a:p>
          <a:p>
            <a:r>
              <a:rPr lang="en-US" sz="2000" dirty="0" smtClean="0">
                <a:solidFill>
                  <a:srgbClr val="FAE775"/>
                </a:solidFill>
              </a:rPr>
              <a:t>Date,</a:t>
            </a:r>
          </a:p>
          <a:p>
            <a:r>
              <a:rPr lang="en-US" sz="2000" dirty="0" smtClean="0">
                <a:solidFill>
                  <a:srgbClr val="FAE775"/>
                </a:solidFill>
              </a:rPr>
              <a:t>Location</a:t>
            </a:r>
          </a:p>
          <a:p>
            <a:r>
              <a:rPr lang="en-US" sz="2000" dirty="0" smtClean="0">
                <a:solidFill>
                  <a:srgbClr val="FAE775"/>
                </a:solidFill>
              </a:rPr>
              <a:t>etc</a:t>
            </a:r>
            <a:endParaRPr lang="en-US" sz="2000" dirty="0">
              <a:solidFill>
                <a:srgbClr val="FAE77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410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Other notes of the event.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If private </a:t>
            </a:r>
            <a:r>
              <a:rPr lang="en-US" i="1" dirty="0" err="1" smtClean="0">
                <a:solidFill>
                  <a:schemeClr val="bg1"/>
                </a:solidFill>
              </a:rPr>
              <a:t>kirtan</a:t>
            </a:r>
            <a:r>
              <a:rPr lang="en-US" i="1" dirty="0" smtClean="0">
                <a:solidFill>
                  <a:schemeClr val="bg1"/>
                </a:solidFill>
              </a:rPr>
              <a:t> – MOOD of the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Evening.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239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Driving directions and other details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38</Words>
  <Application>Microsoft Macintosh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Maryna Bundyuk</dc:creator>
  <cp:lastModifiedBy>Maryna Bundyuk</cp:lastModifiedBy>
  <cp:revision>1</cp:revision>
  <dcterms:created xsi:type="dcterms:W3CDTF">2013-03-19T05:33:05Z</dcterms:created>
  <dcterms:modified xsi:type="dcterms:W3CDTF">2013-03-19T06:07:17Z</dcterms:modified>
</cp:coreProperties>
</file>